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655762-DB66-46A6-B009-58FF89B94881}" v="6" dt="2021-12-15T21:30:43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456" autoAdjust="0"/>
  </p:normalViewPr>
  <p:slideViewPr>
    <p:cSldViewPr snapToGrid="0">
      <p:cViewPr>
        <p:scale>
          <a:sx n="75" d="100"/>
          <a:sy n="75" d="100"/>
        </p:scale>
        <p:origin x="19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ignton Wild" userId="5b0752c7a9ab3bc2" providerId="LiveId" clId="{B0655762-DB66-46A6-B009-58FF89B94881}"/>
    <pc:docChg chg="undo custSel addSld modSld">
      <pc:chgData name="Paignton Wild" userId="5b0752c7a9ab3bc2" providerId="LiveId" clId="{B0655762-DB66-46A6-B009-58FF89B94881}" dt="2021-12-15T21:32:29.214" v="549" actId="1076"/>
      <pc:docMkLst>
        <pc:docMk/>
      </pc:docMkLst>
      <pc:sldChg chg="addSp delSp modSp mod">
        <pc:chgData name="Paignton Wild" userId="5b0752c7a9ab3bc2" providerId="LiveId" clId="{B0655762-DB66-46A6-B009-58FF89B94881}" dt="2021-12-15T21:32:29.214" v="549" actId="1076"/>
        <pc:sldMkLst>
          <pc:docMk/>
          <pc:sldMk cId="704271487" sldId="256"/>
        </pc:sldMkLst>
        <pc:spChg chg="mod">
          <ac:chgData name="Paignton Wild" userId="5b0752c7a9ab3bc2" providerId="LiveId" clId="{B0655762-DB66-46A6-B009-58FF89B94881}" dt="2021-12-15T21:31:39.203" v="543"/>
          <ac:spMkLst>
            <pc:docMk/>
            <pc:sldMk cId="704271487" sldId="256"/>
            <ac:spMk id="3" creationId="{D255970C-E5BA-4E84-8A13-97F8CCAC9B78}"/>
          </ac:spMkLst>
        </pc:spChg>
        <pc:spChg chg="add">
          <ac:chgData name="Paignton Wild" userId="5b0752c7a9ab3bc2" providerId="LiveId" clId="{B0655762-DB66-46A6-B009-58FF89B94881}" dt="2021-12-15T21:31:32.091" v="542" actId="22"/>
          <ac:spMkLst>
            <pc:docMk/>
            <pc:sldMk cId="704271487" sldId="256"/>
            <ac:spMk id="5" creationId="{0DEA5544-6E79-414D-9755-FCE30854E488}"/>
          </ac:spMkLst>
        </pc:spChg>
        <pc:spChg chg="add mod">
          <ac:chgData name="Paignton Wild" userId="5b0752c7a9ab3bc2" providerId="LiveId" clId="{B0655762-DB66-46A6-B009-58FF89B94881}" dt="2021-12-15T21:32:29.214" v="549" actId="1076"/>
          <ac:spMkLst>
            <pc:docMk/>
            <pc:sldMk cId="704271487" sldId="256"/>
            <ac:spMk id="9" creationId="{58550F25-FF25-4BDD-A5B3-571C0D540A4F}"/>
          </ac:spMkLst>
        </pc:spChg>
        <pc:picChg chg="add del mod">
          <ac:chgData name="Paignton Wild" userId="5b0752c7a9ab3bc2" providerId="LiveId" clId="{B0655762-DB66-46A6-B009-58FF89B94881}" dt="2021-12-15T21:31:58.073" v="546" actId="478"/>
          <ac:picMkLst>
            <pc:docMk/>
            <pc:sldMk cId="704271487" sldId="256"/>
            <ac:picMk id="7" creationId="{97E49F8E-F2C0-4D01-A54D-082F93A48E59}"/>
          </ac:picMkLst>
        </pc:picChg>
      </pc:sldChg>
      <pc:sldChg chg="addSp delSp modSp mod setBg modNotesTx">
        <pc:chgData name="Paignton Wild" userId="5b0752c7a9ab3bc2" providerId="LiveId" clId="{B0655762-DB66-46A6-B009-58FF89B94881}" dt="2021-12-15T21:25:19.685" v="414" actId="1076"/>
        <pc:sldMkLst>
          <pc:docMk/>
          <pc:sldMk cId="4229059460" sldId="257"/>
        </pc:sldMkLst>
        <pc:spChg chg="mod">
          <ac:chgData name="Paignton Wild" userId="5b0752c7a9ab3bc2" providerId="LiveId" clId="{B0655762-DB66-46A6-B009-58FF89B94881}" dt="2021-12-15T21:13:53.709" v="7" actId="26606"/>
          <ac:spMkLst>
            <pc:docMk/>
            <pc:sldMk cId="4229059460" sldId="257"/>
            <ac:spMk id="2" creationId="{D5ACECB5-DB58-4581-9821-6A33F2FDCED8}"/>
          </ac:spMkLst>
        </pc:spChg>
        <pc:spChg chg="mod">
          <ac:chgData name="Paignton Wild" userId="5b0752c7a9ab3bc2" providerId="LiveId" clId="{B0655762-DB66-46A6-B009-58FF89B94881}" dt="2021-12-15T21:13:53.709" v="7" actId="26606"/>
          <ac:spMkLst>
            <pc:docMk/>
            <pc:sldMk cId="4229059460" sldId="257"/>
            <ac:spMk id="3" creationId="{6FA7A318-D502-4065-A0DC-FE43B47C1AA2}"/>
          </ac:spMkLst>
        </pc:spChg>
        <pc:spChg chg="add del mod">
          <ac:chgData name="Paignton Wild" userId="5b0752c7a9ab3bc2" providerId="LiveId" clId="{B0655762-DB66-46A6-B009-58FF89B94881}" dt="2021-12-15T21:13:38.709" v="3" actId="478"/>
          <ac:spMkLst>
            <pc:docMk/>
            <pc:sldMk cId="4229059460" sldId="257"/>
            <ac:spMk id="5" creationId="{984670C3-322E-430B-B37B-A49EE03EDFFD}"/>
          </ac:spMkLst>
        </pc:spChg>
        <pc:spChg chg="add">
          <ac:chgData name="Paignton Wild" userId="5b0752c7a9ab3bc2" providerId="LiveId" clId="{B0655762-DB66-46A6-B009-58FF89B94881}" dt="2021-12-15T21:13:53.709" v="7" actId="26606"/>
          <ac:spMkLst>
            <pc:docMk/>
            <pc:sldMk cId="4229059460" sldId="257"/>
            <ac:spMk id="12" creationId="{45D37F4E-DDB4-456B-97E0-9937730A039F}"/>
          </ac:spMkLst>
        </pc:spChg>
        <pc:spChg chg="add">
          <ac:chgData name="Paignton Wild" userId="5b0752c7a9ab3bc2" providerId="LiveId" clId="{B0655762-DB66-46A6-B009-58FF89B94881}" dt="2021-12-15T21:13:53.709" v="7" actId="26606"/>
          <ac:spMkLst>
            <pc:docMk/>
            <pc:sldMk cId="4229059460" sldId="257"/>
            <ac:spMk id="14" creationId="{B2DD41CD-8F47-4F56-AD12-4E2FF7696987}"/>
          </ac:spMkLst>
        </pc:spChg>
        <pc:picChg chg="add mod">
          <ac:chgData name="Paignton Wild" userId="5b0752c7a9ab3bc2" providerId="LiveId" clId="{B0655762-DB66-46A6-B009-58FF89B94881}" dt="2021-12-15T21:13:53.709" v="7" actId="26606"/>
          <ac:picMkLst>
            <pc:docMk/>
            <pc:sldMk cId="4229059460" sldId="257"/>
            <ac:picMk id="7" creationId="{FB1A1831-2782-449C-A2F7-5E5E58050F2E}"/>
          </ac:picMkLst>
        </pc:picChg>
        <pc:picChg chg="add mod">
          <ac:chgData name="Paignton Wild" userId="5b0752c7a9ab3bc2" providerId="LiveId" clId="{B0655762-DB66-46A6-B009-58FF89B94881}" dt="2021-12-15T21:25:19.685" v="414" actId="1076"/>
          <ac:picMkLst>
            <pc:docMk/>
            <pc:sldMk cId="4229059460" sldId="257"/>
            <ac:picMk id="9" creationId="{791EA4CE-6518-4653-9E12-9C2D2C31DB92}"/>
          </ac:picMkLst>
        </pc:picChg>
      </pc:sldChg>
      <pc:sldChg chg="modNotesTx">
        <pc:chgData name="Paignton Wild" userId="5b0752c7a9ab3bc2" providerId="LiveId" clId="{B0655762-DB66-46A6-B009-58FF89B94881}" dt="2021-12-15T21:30:53.942" v="541" actId="33524"/>
        <pc:sldMkLst>
          <pc:docMk/>
          <pc:sldMk cId="4002988092" sldId="258"/>
        </pc:sldMkLst>
      </pc:sldChg>
      <pc:sldChg chg="addSp delSp modSp new mod modNotesTx">
        <pc:chgData name="Paignton Wild" userId="5b0752c7a9ab3bc2" providerId="LiveId" clId="{B0655762-DB66-46A6-B009-58FF89B94881}" dt="2021-12-15T21:20:40.606" v="268" actId="20577"/>
        <pc:sldMkLst>
          <pc:docMk/>
          <pc:sldMk cId="1876847550" sldId="259"/>
        </pc:sldMkLst>
        <pc:spChg chg="del">
          <ac:chgData name="Paignton Wild" userId="5b0752c7a9ab3bc2" providerId="LiveId" clId="{B0655762-DB66-46A6-B009-58FF89B94881}" dt="2021-12-15T21:15:41.581" v="12" actId="478"/>
          <ac:spMkLst>
            <pc:docMk/>
            <pc:sldMk cId="1876847550" sldId="259"/>
            <ac:spMk id="2" creationId="{D2246326-495F-4701-9482-F468C49795BB}"/>
          </ac:spMkLst>
        </pc:spChg>
        <pc:spChg chg="del">
          <ac:chgData name="Paignton Wild" userId="5b0752c7a9ab3bc2" providerId="LiveId" clId="{B0655762-DB66-46A6-B009-58FF89B94881}" dt="2021-12-15T21:15:43.234" v="13" actId="478"/>
          <ac:spMkLst>
            <pc:docMk/>
            <pc:sldMk cId="1876847550" sldId="259"/>
            <ac:spMk id="3" creationId="{D17BBEA6-25DB-43A0-8C2C-637C1B830271}"/>
          </ac:spMkLst>
        </pc:spChg>
        <pc:spChg chg="add mod">
          <ac:chgData name="Paignton Wild" userId="5b0752c7a9ab3bc2" providerId="LiveId" clId="{B0655762-DB66-46A6-B009-58FF89B94881}" dt="2021-12-15T21:16:15.907" v="58" actId="20577"/>
          <ac:spMkLst>
            <pc:docMk/>
            <pc:sldMk cId="1876847550" sldId="259"/>
            <ac:spMk id="6" creationId="{C3073BFD-DC10-4C82-BB07-95F9F42773B1}"/>
          </ac:spMkLst>
        </pc:spChg>
        <pc:picChg chg="add mod">
          <ac:chgData name="Paignton Wild" userId="5b0752c7a9ab3bc2" providerId="LiveId" clId="{B0655762-DB66-46A6-B009-58FF89B94881}" dt="2021-12-15T21:15:58.056" v="19" actId="1076"/>
          <ac:picMkLst>
            <pc:docMk/>
            <pc:sldMk cId="1876847550" sldId="259"/>
            <ac:picMk id="5" creationId="{435E4CC8-FB3E-48F2-AA6C-114BD1676848}"/>
          </ac:picMkLst>
        </pc:picChg>
      </pc:sldChg>
      <pc:sldChg chg="addSp delSp modSp new mod modNotesTx">
        <pc:chgData name="Paignton Wild" userId="5b0752c7a9ab3bc2" providerId="LiveId" clId="{B0655762-DB66-46A6-B009-58FF89B94881}" dt="2021-12-15T21:21:11.976" v="386" actId="20577"/>
        <pc:sldMkLst>
          <pc:docMk/>
          <pc:sldMk cId="2938352302" sldId="260"/>
        </pc:sldMkLst>
        <pc:spChg chg="del">
          <ac:chgData name="Paignton Wild" userId="5b0752c7a9ab3bc2" providerId="LiveId" clId="{B0655762-DB66-46A6-B009-58FF89B94881}" dt="2021-12-15T21:16:26.249" v="60" actId="478"/>
          <ac:spMkLst>
            <pc:docMk/>
            <pc:sldMk cId="2938352302" sldId="260"/>
            <ac:spMk id="2" creationId="{968F8206-A34E-4876-B848-F940CA3C13F4}"/>
          </ac:spMkLst>
        </pc:spChg>
        <pc:spChg chg="del">
          <ac:chgData name="Paignton Wild" userId="5b0752c7a9ab3bc2" providerId="LiveId" clId="{B0655762-DB66-46A6-B009-58FF89B94881}" dt="2021-12-15T21:16:30.637" v="61" actId="478"/>
          <ac:spMkLst>
            <pc:docMk/>
            <pc:sldMk cId="2938352302" sldId="260"/>
            <ac:spMk id="3" creationId="{E07C4809-0EFE-4CA7-A776-72943B10E8ED}"/>
          </ac:spMkLst>
        </pc:spChg>
        <pc:spChg chg="add mod">
          <ac:chgData name="Paignton Wild" userId="5b0752c7a9ab3bc2" providerId="LiveId" clId="{B0655762-DB66-46A6-B009-58FF89B94881}" dt="2021-12-15T21:19:15.557" v="69" actId="14100"/>
          <ac:spMkLst>
            <pc:docMk/>
            <pc:sldMk cId="2938352302" sldId="260"/>
            <ac:spMk id="6" creationId="{767CFD51-DEAF-46EB-8F47-BE0153374B2C}"/>
          </ac:spMkLst>
        </pc:spChg>
        <pc:picChg chg="add mod">
          <ac:chgData name="Paignton Wild" userId="5b0752c7a9ab3bc2" providerId="LiveId" clId="{B0655762-DB66-46A6-B009-58FF89B94881}" dt="2021-12-15T21:19:01.695" v="64" actId="1076"/>
          <ac:picMkLst>
            <pc:docMk/>
            <pc:sldMk cId="2938352302" sldId="260"/>
            <ac:picMk id="5" creationId="{D10587BB-9470-4164-860A-283C9E017AB9}"/>
          </ac:picMkLst>
        </pc:picChg>
      </pc:sldChg>
      <pc:sldChg chg="addSp delSp modSp new mod setBg modNotesTx">
        <pc:chgData name="Paignton Wild" userId="5b0752c7a9ab3bc2" providerId="LiveId" clId="{B0655762-DB66-46A6-B009-58FF89B94881}" dt="2021-12-15T21:28:48.477" v="467" actId="20577"/>
        <pc:sldMkLst>
          <pc:docMk/>
          <pc:sldMk cId="3863757323" sldId="261"/>
        </pc:sldMkLst>
        <pc:spChg chg="mod">
          <ac:chgData name="Paignton Wild" userId="5b0752c7a9ab3bc2" providerId="LiveId" clId="{B0655762-DB66-46A6-B009-58FF89B94881}" dt="2021-12-15T21:28:41.605" v="453" actId="26606"/>
          <ac:spMkLst>
            <pc:docMk/>
            <pc:sldMk cId="3863757323" sldId="261"/>
            <ac:spMk id="2" creationId="{E81C2B4A-37CE-4CAF-B203-D8D8560DE47D}"/>
          </ac:spMkLst>
        </pc:spChg>
        <pc:spChg chg="del">
          <ac:chgData name="Paignton Wild" userId="5b0752c7a9ab3bc2" providerId="LiveId" clId="{B0655762-DB66-46A6-B009-58FF89B94881}" dt="2021-12-15T21:28:26.687" v="450"/>
          <ac:spMkLst>
            <pc:docMk/>
            <pc:sldMk cId="3863757323" sldId="261"/>
            <ac:spMk id="3" creationId="{05ED8D54-23E5-406D-A146-D0BD854B3914}"/>
          </ac:spMkLst>
        </pc:spChg>
        <pc:spChg chg="add del">
          <ac:chgData name="Paignton Wild" userId="5b0752c7a9ab3bc2" providerId="LiveId" clId="{B0655762-DB66-46A6-B009-58FF89B94881}" dt="2021-12-15T21:27:07.766" v="433" actId="22"/>
          <ac:spMkLst>
            <pc:docMk/>
            <pc:sldMk cId="3863757323" sldId="261"/>
            <ac:spMk id="5" creationId="{B36EA7EE-5EA6-496F-9A41-C9B94A05F910}"/>
          </ac:spMkLst>
        </pc:spChg>
        <pc:spChg chg="add mod">
          <ac:chgData name="Paignton Wild" userId="5b0752c7a9ab3bc2" providerId="LiveId" clId="{B0655762-DB66-46A6-B009-58FF89B94881}" dt="2021-12-15T21:28:48.477" v="467" actId="20577"/>
          <ac:spMkLst>
            <pc:docMk/>
            <pc:sldMk cId="3863757323" sldId="261"/>
            <ac:spMk id="11" creationId="{777A82EE-5B7D-4F74-A481-C24C4AF06C86}"/>
          </ac:spMkLst>
        </pc:spChg>
        <pc:spChg chg="add">
          <ac:chgData name="Paignton Wild" userId="5b0752c7a9ab3bc2" providerId="LiveId" clId="{B0655762-DB66-46A6-B009-58FF89B94881}" dt="2021-12-15T21:28:41.605" v="453" actId="26606"/>
          <ac:spMkLst>
            <pc:docMk/>
            <pc:sldMk cId="3863757323" sldId="261"/>
            <ac:spMk id="14" creationId="{2C61293E-6EBE-43EF-A52C-9BEBFD7679D4}"/>
          </ac:spMkLst>
        </pc:spChg>
        <pc:spChg chg="add">
          <ac:chgData name="Paignton Wild" userId="5b0752c7a9ab3bc2" providerId="LiveId" clId="{B0655762-DB66-46A6-B009-58FF89B94881}" dt="2021-12-15T21:28:41.605" v="453" actId="26606"/>
          <ac:spMkLst>
            <pc:docMk/>
            <pc:sldMk cId="3863757323" sldId="261"/>
            <ac:spMk id="16" creationId="{21540236-BFD5-4A9D-8840-4703E7F76825}"/>
          </ac:spMkLst>
        </pc:spChg>
        <pc:picChg chg="add mod">
          <ac:chgData name="Paignton Wild" userId="5b0752c7a9ab3bc2" providerId="LiveId" clId="{B0655762-DB66-46A6-B009-58FF89B94881}" dt="2021-12-15T21:28:41.605" v="453" actId="26606"/>
          <ac:picMkLst>
            <pc:docMk/>
            <pc:sldMk cId="3863757323" sldId="261"/>
            <ac:picMk id="7" creationId="{F895E12B-43E7-4468-9C28-7D33A55848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14B6D-4416-4EF3-8F03-262C762102B5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06115-F6FF-4C98-BE62-8F146DC671C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378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r>
              <a:rPr lang="en-CA" dirty="0"/>
              <a:t>Design Image: https://unsplash.com/photos/sv8oOQaUb-o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06115-F6FF-4C98-BE62-8F146DC671C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48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 that the complete user journey/flow of the website works.  This is a severe problem because a user could get “stuck” on a certain place in the flow and become frustrated because the buttons that appeared to be clickable were not.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1.1 Solution: </a:t>
            </a:r>
            <a:r>
              <a:rPr lang="en-CA" sz="18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  <a:sym typeface="Wingdings" panose="05000000000000000000" pitchFamily="2" charset="2"/>
              </a:rPr>
              <a:t></a:t>
            </a:r>
            <a:r>
              <a:rPr lang="en-CA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CA" sz="1800" spc="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ensure that the user flow can go from entering our website to the final booking page. Implement the connectivity of all checkout buttons/cart buttons.</a:t>
            </a:r>
            <a:r>
              <a:rPr lang="en-CA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n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2.</a:t>
            </a: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Make the webpages that are under construction still contain a link to navigate the user to the homepage.  The user may visit the page that is under construction and not know where to go from that page.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2.1 </a:t>
            </a:r>
            <a:r>
              <a:rPr lang="en-US" sz="18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Wingdings" panose="05000000000000000000" pitchFamily="2" charset="2"/>
                <a:cs typeface="Wingdings" panose="05000000000000000000" pitchFamily="2" charset="2"/>
                <a:sym typeface="Wingdings" panose="05000000000000000000" pitchFamily="2" charset="2"/>
              </a:rPr>
              <a:t>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added more information to the information statement so the user understand that the page does not function properly. </a:t>
            </a:r>
            <a:endParaRPr lang="en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through the prototype of each page carefully.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3.1 </a:t>
            </a:r>
            <a:r>
              <a:rPr lang="en-C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CA" sz="1800" spc="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Times New Roman" panose="02020603050405020304" pitchFamily="18" charset="0"/>
              </a:rPr>
              <a:t>mplement header buttons on each page and add a contact us page.</a:t>
            </a:r>
            <a:r>
              <a:rPr lang="en-CA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endParaRPr lang="en-CA" sz="12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Citation: stressed Image: https://unsplash.com/photos/bmJAXAz6ads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06115-F6FF-4C98-BE62-8F146DC671C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74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Chosen sketch to iterate on:  Simple UI design the utilizes grouping and sizing to adhere to the CRAP design principles.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06115-F6FF-4C98-BE62-8F146DC671C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6267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Feels to rigid. Elements not grouped well. Does not draw the users focus to the most important elements.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06115-F6FF-4C98-BE62-8F146DC671C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67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Sticky notes: https://unsplash.com/photos/m2TU2gfqSeE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06115-F6FF-4C98-BE62-8F146DC671C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889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AFD1-6E90-4868-A8DD-CFD8C1F6A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1F179-822E-4873-B426-B49D10223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31DCA-F7B0-47B0-ADB5-B8E944798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6F1C-FDB4-4314-84CD-E06609F2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FA617-5E00-423C-983A-9E36EDC2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182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2B65-8E57-4FBA-A7F5-3D97A151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BE53B-67F4-4D13-944B-C96812304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5D3E-8E5A-4526-9990-DECCEF962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C8A85-8C43-4A8F-B457-F804A183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28916-29DC-48E5-AF9B-8FD05C0B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843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D2317-BE30-4B62-AE2C-D526CFCDE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8C1EB-4A35-4F72-9BEC-ECA3BF1FF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E470A-DF4E-482E-8260-4B99F1F9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4B797-2FC5-4062-9506-D5B3D371D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1A715-B49D-4C30-B7DC-09153F9E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19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5AC5-D851-4C01-9A3B-84FF0595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46912-AC67-49F6-A64D-5588115E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E9980-4515-4724-A820-C376D891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381F1-7B3F-44B2-AB78-A01D3166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42BE1-9A26-4C33-8C5D-C76440881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054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ED80-D96B-4FAA-A744-FE8E755C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00F18-C571-4B10-BC27-2603930EB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04182-1ACE-49C3-AC54-D9E1D1CF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6D3C1-D967-499C-B1DE-BA27382C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E423B-E7EB-4DCE-81E7-63A690D1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58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062F-E28D-411D-9A84-6F6CD138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6F56-4AFA-4033-9120-1C6D1B482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3D669-4AB5-42DB-9E14-2FC22FC89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89D59-59C9-4E41-AA10-F73849EC3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FB29F-52FB-4964-95E2-A8254441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E6140-27C8-4C8E-8A0A-F86754C8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433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682B-2344-4950-9998-5288C014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B2319-594D-4083-A96D-0B3ED4B86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F1DC0-01E5-42D8-826E-440EA4601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A4F0D-F426-4AF4-82A6-89222E10D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AD8070-CA84-468A-9029-6870181FB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991495-D034-487E-B5BB-913183A8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246AF-0D01-4E03-B7E9-F98DFB56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39EE0-99E3-41E7-ABA1-B876B713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426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990F-2670-40F0-8057-3439EDC0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9326-59A0-40CC-B0A8-80279F1B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9AA5B-54A2-4E61-B252-2707C364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D68D5-294E-4F2F-BF58-F7C9D850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27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8B4C7-B170-49E8-862C-AA835293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31FEB-F45C-4888-8918-8391CEFA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B5A86-8D72-4383-A81A-759C2694F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39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99FC-89BA-4C1E-9726-EA5A7D96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646E-44EF-4A41-A716-3BC3227C3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97C4C-EB50-4228-8845-66CD1849D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ED5D5-BA1E-4D6E-8037-60A3BF33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97DB2-BA5A-46B5-AD96-2CD350DB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B2577-BEB5-4A47-85FD-12330E84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94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B5C6-200F-415B-A434-A2C2FA96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F2F87-80AD-462A-8B93-7164B2378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C891D-3479-4100-91FE-106816690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728E6-5114-4583-A7E1-BBAD2D88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EF09-8DD7-43B7-8EBE-85BACDD9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9159F-EA33-4D0B-A2F8-F4148212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434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D3157-5111-4794-9AE9-61A0ECDC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07571-4692-4DEC-B83E-DED496AD0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8825A-6A9A-4F3B-9EC7-3A4C66096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678B4-1AF3-4BCF-8DB8-1FE2B9FEE68C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40F40-D922-4D2F-A872-C9E1F39A28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2ABC3-3B46-45DE-982C-D59D061DB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725BF-EC6B-41EB-BB01-B4CA4767B2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18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FB3F-2DFD-4F95-A191-309C4B128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5970C-E5BA-4E84-8A13-97F8CCAC9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A5544-6E79-414D-9755-FCE30854E48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50F25-FF25-4BDD-A5B3-571C0D540A4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27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CECB5-DB58-4581-9821-6A33F2FD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CA" sz="5400" dirty="0"/>
              <a:t>Future Iterations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7A318-D502-4065-A0DC-FE43B47C1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CA" sz="2200"/>
              <a:t>Refine every aspect of the UI design principles during the low fidelity mock up stage</a:t>
            </a:r>
          </a:p>
          <a:p>
            <a:r>
              <a:rPr lang="en-CA" sz="2200"/>
              <a:t>Create a Linear front to back design</a:t>
            </a:r>
          </a:p>
          <a:p>
            <a:endParaRPr lang="en-CA" sz="2200"/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FB1A1831-2782-449C-A2F7-5E5E58050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r="2427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9" name="Picture 8" descr="A picture containing text, roulette&#10;&#10;Description automatically generated">
            <a:extLst>
              <a:ext uri="{FF2B5EF4-FFF2-40B4-BE49-F238E27FC236}">
                <a16:creationId xmlns:a16="http://schemas.microsoft.com/office/drawing/2014/main" id="{791EA4CE-6518-4653-9E12-9C2D2C31D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83" y="3891701"/>
            <a:ext cx="1712762" cy="256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59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F16A7-FA42-41CA-A73E-BA991FBB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CA" sz="5400" dirty="0"/>
              <a:t>Top 3 Issues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B892-8949-4C65-9FC9-5504F3F47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spcAft>
                <a:spcPts val="800"/>
              </a:spcAft>
            </a:pPr>
            <a:r>
              <a:rPr lang="en-CA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 Unclear user flow</a:t>
            </a:r>
          </a:p>
          <a:p>
            <a:pPr>
              <a:spcAft>
                <a:spcPts val="800"/>
              </a:spcAft>
            </a:pPr>
            <a:r>
              <a:rPr lang="en-CA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Clear information on webpages under construction</a:t>
            </a:r>
          </a:p>
          <a:p>
            <a:pPr>
              <a:spcAft>
                <a:spcPts val="800"/>
              </a:spcAft>
            </a:pPr>
            <a:r>
              <a:rPr lang="en-CA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Some header bar links were broken</a:t>
            </a:r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5" name="Picture 4" descr="A picture containing indoor, wall, person, computer&#10;&#10;Description automatically generated">
            <a:extLst>
              <a:ext uri="{FF2B5EF4-FFF2-40B4-BE49-F238E27FC236}">
                <a16:creationId xmlns:a16="http://schemas.microsoft.com/office/drawing/2014/main" id="{A5431DD1-9850-4D0C-99D3-A8F44D400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" r="28445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8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5E4CC8-FB3E-48F2-AA6C-114BD16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4" y="924640"/>
            <a:ext cx="8798146" cy="5668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073BFD-DC10-4C82-BB07-95F9F42773B1}"/>
              </a:ext>
            </a:extLst>
          </p:cNvPr>
          <p:cNvSpPr txBox="1"/>
          <p:nvPr/>
        </p:nvSpPr>
        <p:spPr>
          <a:xfrm>
            <a:off x="1117600" y="495300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Refined Sketch 1</a:t>
            </a:r>
          </a:p>
        </p:txBody>
      </p:sp>
    </p:spTree>
    <p:extLst>
      <p:ext uri="{BB962C8B-B14F-4D97-AF65-F5344CB8AC3E}">
        <p14:creationId xmlns:p14="http://schemas.microsoft.com/office/powerpoint/2010/main" val="187684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0587BB-9470-4164-860A-283C9E01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99" y="736600"/>
            <a:ext cx="8029889" cy="593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CFD51-DEAF-46EB-8F47-BE0153374B2C}"/>
              </a:ext>
            </a:extLst>
          </p:cNvPr>
          <p:cNvSpPr txBox="1"/>
          <p:nvPr/>
        </p:nvSpPr>
        <p:spPr>
          <a:xfrm>
            <a:off x="1117600" y="495300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Refined Sketch 2</a:t>
            </a:r>
          </a:p>
        </p:txBody>
      </p:sp>
    </p:spTree>
    <p:extLst>
      <p:ext uri="{BB962C8B-B14F-4D97-AF65-F5344CB8AC3E}">
        <p14:creationId xmlns:p14="http://schemas.microsoft.com/office/powerpoint/2010/main" val="293835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C2B4A-37CE-4CAF-B203-D8D8560DE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CA" sz="5400"/>
              <a:t>Ideation Process</a:t>
            </a:r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F895E12B-43E7-4468-9C28-7D33A55848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7A82EE-5B7D-4F74-A481-C24C4AF06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Brainstorming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6375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307</Words>
  <Application>Microsoft Office PowerPoint</Application>
  <PresentationFormat>Widescreen</PresentationFormat>
  <Paragraphs>30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Future Iterations</vt:lpstr>
      <vt:lpstr>Top 3 Issues </vt:lpstr>
      <vt:lpstr>PowerPoint Presentation</vt:lpstr>
      <vt:lpstr>PowerPoint Presentation</vt:lpstr>
      <vt:lpstr>Ideation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Paignton Wild</dc:creator>
  <cp:lastModifiedBy>Paignton Wild</cp:lastModifiedBy>
  <cp:revision>1</cp:revision>
  <dcterms:created xsi:type="dcterms:W3CDTF">2021-12-15T21:04:13Z</dcterms:created>
  <dcterms:modified xsi:type="dcterms:W3CDTF">2021-12-15T21:32:52Z</dcterms:modified>
</cp:coreProperties>
</file>